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1.jpg" ContentType="image/jpeg"/>
  <Override PartName="/ppt/media/image66.jpg" ContentType="image/jpeg"/>
  <Override PartName="/ppt/media/image67.jpg" ContentType="image/jpeg"/>
  <Override PartName="/ppt/media/image68.jpg" ContentType="image/jpeg"/>
  <Override PartName="/ppt/media/image69.jpg" ContentType="image/jpeg"/>
  <Override PartName="/ppt/media/image70.jpg" ContentType="image/jpeg"/>
  <Override PartName="/ppt/media/image71.jpg" ContentType="image/jpeg"/>
  <Override PartName="/ppt/media/image74.jpg" ContentType="image/jpeg"/>
  <Override PartName="/ppt/media/image76.jpg" ContentType="image/jpeg"/>
  <Override PartName="/ppt/media/image84.jpg" ContentType="image/jpeg"/>
  <Override PartName="/ppt/media/image85.jpg" ContentType="image/jpeg"/>
  <Override PartName="/ppt/media/image86.jpg" ContentType="image/jpeg"/>
  <Override PartName="/ppt/media/image87.jpg" ContentType="image/jpeg"/>
  <Override PartName="/ppt/media/image88.jpg" ContentType="image/jpeg"/>
  <Override PartName="/ppt/media/image89.jpg" ContentType="image/jpeg"/>
  <Override PartName="/ppt/media/image93.jpg" ContentType="image/jpeg"/>
  <Override PartName="/ppt/media/image94.jpg" ContentType="image/jpeg"/>
  <Override PartName="/ppt/media/image95.jpg" ContentType="image/jpeg"/>
  <Override PartName="/ppt/media/image96.jpg" ContentType="image/jpeg"/>
  <Override PartName="/ppt/media/image97.jpg" ContentType="image/jpeg"/>
  <Override PartName="/ppt/media/image98.jpg" ContentType="image/jpeg"/>
  <Override PartName="/ppt/media/image99.jpg" ContentType="image/jpeg"/>
  <Override PartName="/ppt/media/image100.jpg" ContentType="image/jpeg"/>
  <Override PartName="/ppt/media/image101.jpg" ContentType="image/jpeg"/>
  <Override PartName="/ppt/media/image103.jpg" ContentType="image/jpeg"/>
  <Override PartName="/ppt/media/image104.jpg" ContentType="image/jpeg"/>
  <Override PartName="/ppt/media/image105.jpg" ContentType="image/jpeg"/>
  <Override PartName="/ppt/media/image106.jpg" ContentType="image/jpeg"/>
  <Override PartName="/ppt/media/image107.jpg" ContentType="image/jpeg"/>
  <Override PartName="/ppt/media/image108.jpg" ContentType="image/jpeg"/>
  <Override PartName="/ppt/media/image109.jpg" ContentType="image/jpeg"/>
  <Override PartName="/ppt/media/image110.jpg" ContentType="image/jpeg"/>
  <Override PartName="/ppt/media/image111.jpg" ContentType="image/jpeg"/>
  <Override PartName="/ppt/media/image112.jpg" ContentType="image/jpeg"/>
  <Override PartName="/ppt/media/image113.jpg" ContentType="image/jpeg"/>
  <Override PartName="/ppt/media/image114.jpg" ContentType="image/jpeg"/>
  <Override PartName="/ppt/media/image115.jpg" ContentType="image/jpeg"/>
  <Override PartName="/ppt/media/image116.jpg" ContentType="image/jpeg"/>
  <Override PartName="/ppt/media/image117.jpg" ContentType="image/jpeg"/>
  <Override PartName="/ppt/media/image118.jpg" ContentType="image/jpeg"/>
  <Override PartName="/ppt/media/image119.jpg" ContentType="image/jpeg"/>
  <Override PartName="/ppt/media/image120.jpg" ContentType="image/jpeg"/>
  <Override PartName="/ppt/media/image12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60" r:id="rId3"/>
    <p:sldId id="262" r:id="rId4"/>
    <p:sldId id="257" r:id="rId5"/>
    <p:sldId id="264" r:id="rId6"/>
    <p:sldId id="265" r:id="rId7"/>
    <p:sldId id="267" r:id="rId8"/>
    <p:sldId id="268" r:id="rId9"/>
    <p:sldId id="313" r:id="rId10"/>
    <p:sldId id="269" r:id="rId11"/>
    <p:sldId id="270" r:id="rId12"/>
    <p:sldId id="273" r:id="rId13"/>
    <p:sldId id="301" r:id="rId14"/>
    <p:sldId id="275" r:id="rId15"/>
    <p:sldId id="280" r:id="rId16"/>
    <p:sldId id="276" r:id="rId17"/>
    <p:sldId id="282" r:id="rId18"/>
    <p:sldId id="283" r:id="rId19"/>
    <p:sldId id="303" r:id="rId20"/>
    <p:sldId id="304" r:id="rId21"/>
    <p:sldId id="277" r:id="rId22"/>
    <p:sldId id="278" r:id="rId23"/>
    <p:sldId id="297" r:id="rId24"/>
    <p:sldId id="307" r:id="rId25"/>
    <p:sldId id="308" r:id="rId26"/>
    <p:sldId id="309" r:id="rId27"/>
    <p:sldId id="312" r:id="rId28"/>
    <p:sldId id="310" r:id="rId29"/>
    <p:sldId id="311" r:id="rId30"/>
    <p:sldId id="271" r:id="rId31"/>
    <p:sldId id="272" r:id="rId32"/>
    <p:sldId id="284" r:id="rId33"/>
    <p:sldId id="299" r:id="rId34"/>
    <p:sldId id="298" r:id="rId35"/>
    <p:sldId id="285" r:id="rId36"/>
    <p:sldId id="286" r:id="rId37"/>
    <p:sldId id="295" r:id="rId38"/>
    <p:sldId id="296" r:id="rId39"/>
    <p:sldId id="287" r:id="rId40"/>
    <p:sldId id="288" r:id="rId41"/>
    <p:sldId id="289" r:id="rId42"/>
    <p:sldId id="290" r:id="rId43"/>
    <p:sldId id="291" r:id="rId44"/>
    <p:sldId id="305" r:id="rId45"/>
    <p:sldId id="314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2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09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67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86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71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02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77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98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0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32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97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6D025-6DED-43F1-829B-43CB941CE268}" type="datetimeFigureOut">
              <a:rPr lang="it-IT" smtClean="0"/>
              <a:t>19/07/2023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8C02-C293-4158-8BC1-38C3ED123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5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61" Type="http://schemas.openxmlformats.org/officeDocument/2006/relationships/image" Target="../media/image60.jp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jp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jp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8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8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wm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7">
            <a:extLst>
              <a:ext uri="{FF2B5EF4-FFF2-40B4-BE49-F238E27FC236}">
                <a16:creationId xmlns:a16="http://schemas.microsoft.com/office/drawing/2014/main" id="{83BCECF8-0AC6-D02E-3EA4-C73D1B222E03}"/>
              </a:ext>
            </a:extLst>
          </p:cNvPr>
          <p:cNvGrpSpPr/>
          <p:nvPr/>
        </p:nvGrpSpPr>
        <p:grpSpPr>
          <a:xfrm>
            <a:off x="4264086" y="477773"/>
            <a:ext cx="2642870" cy="982980"/>
            <a:chOff x="4075053" y="566927"/>
            <a:chExt cx="2642870" cy="982980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3FFC348F-A21A-64EE-85BA-D4C848EA0F57}"/>
                </a:ext>
              </a:extLst>
            </p:cNvPr>
            <p:cNvSpPr/>
            <p:nvPr/>
          </p:nvSpPr>
          <p:spPr>
            <a:xfrm>
              <a:off x="4509393" y="569213"/>
              <a:ext cx="2204085" cy="375285"/>
            </a:xfrm>
            <a:custGeom>
              <a:avLst/>
              <a:gdLst/>
              <a:ahLst/>
              <a:cxnLst/>
              <a:rect l="l" t="t" r="r" b="b"/>
              <a:pathLst>
                <a:path w="2204084" h="375284">
                  <a:moveTo>
                    <a:pt x="36575" y="0"/>
                  </a:moveTo>
                  <a:lnTo>
                    <a:pt x="77724" y="0"/>
                  </a:lnTo>
                </a:path>
                <a:path w="2204084" h="375284">
                  <a:moveTo>
                    <a:pt x="22860" y="4572"/>
                  </a:moveTo>
                  <a:lnTo>
                    <a:pt x="91440" y="4572"/>
                  </a:lnTo>
                </a:path>
                <a:path w="2204084" h="375284">
                  <a:moveTo>
                    <a:pt x="9143" y="9144"/>
                  </a:moveTo>
                  <a:lnTo>
                    <a:pt x="105155" y="9144"/>
                  </a:lnTo>
                </a:path>
                <a:path w="2204084" h="375284">
                  <a:moveTo>
                    <a:pt x="0" y="13715"/>
                  </a:moveTo>
                  <a:lnTo>
                    <a:pt x="114300" y="13715"/>
                  </a:lnTo>
                </a:path>
                <a:path w="2204084" h="375284">
                  <a:moveTo>
                    <a:pt x="1289303" y="347472"/>
                  </a:moveTo>
                  <a:lnTo>
                    <a:pt x="1504188" y="347472"/>
                  </a:lnTo>
                </a:path>
                <a:path w="2204084" h="375284">
                  <a:moveTo>
                    <a:pt x="1275588" y="352044"/>
                  </a:moveTo>
                  <a:lnTo>
                    <a:pt x="1513331" y="352044"/>
                  </a:lnTo>
                </a:path>
                <a:path w="2204084" h="375284">
                  <a:moveTo>
                    <a:pt x="1266443" y="356615"/>
                  </a:moveTo>
                  <a:lnTo>
                    <a:pt x="1527048" y="356615"/>
                  </a:lnTo>
                </a:path>
                <a:path w="2204084" h="375284">
                  <a:moveTo>
                    <a:pt x="1257300" y="361187"/>
                  </a:moveTo>
                  <a:lnTo>
                    <a:pt x="1536191" y="361187"/>
                  </a:lnTo>
                </a:path>
                <a:path w="2204084" h="375284">
                  <a:moveTo>
                    <a:pt x="649224" y="361187"/>
                  </a:moveTo>
                  <a:lnTo>
                    <a:pt x="891539" y="361187"/>
                  </a:lnTo>
                </a:path>
                <a:path w="2204084" h="375284">
                  <a:moveTo>
                    <a:pt x="928115" y="361187"/>
                  </a:moveTo>
                  <a:lnTo>
                    <a:pt x="1170431" y="361187"/>
                  </a:lnTo>
                </a:path>
                <a:path w="2204084" h="375284">
                  <a:moveTo>
                    <a:pt x="635507" y="365759"/>
                  </a:moveTo>
                  <a:lnTo>
                    <a:pt x="1184148" y="365759"/>
                  </a:lnTo>
                </a:path>
                <a:path w="2204084" h="375284">
                  <a:moveTo>
                    <a:pt x="626363" y="370331"/>
                  </a:moveTo>
                  <a:lnTo>
                    <a:pt x="1193291" y="370331"/>
                  </a:lnTo>
                </a:path>
                <a:path w="2204084" h="375284">
                  <a:moveTo>
                    <a:pt x="617219" y="374903"/>
                  </a:moveTo>
                  <a:lnTo>
                    <a:pt x="1197864" y="374903"/>
                  </a:lnTo>
                </a:path>
                <a:path w="2204084" h="375284">
                  <a:moveTo>
                    <a:pt x="1627631" y="361187"/>
                  </a:moveTo>
                  <a:lnTo>
                    <a:pt x="1828800" y="361187"/>
                  </a:lnTo>
                </a:path>
                <a:path w="2204084" h="375284">
                  <a:moveTo>
                    <a:pt x="1613915" y="365759"/>
                  </a:moveTo>
                  <a:lnTo>
                    <a:pt x="1837943" y="365759"/>
                  </a:lnTo>
                </a:path>
                <a:path w="2204084" h="375284">
                  <a:moveTo>
                    <a:pt x="1911095" y="361187"/>
                  </a:moveTo>
                  <a:lnTo>
                    <a:pt x="2189987" y="361187"/>
                  </a:lnTo>
                </a:path>
                <a:path w="2204084" h="375284">
                  <a:moveTo>
                    <a:pt x="1892807" y="365759"/>
                  </a:moveTo>
                  <a:lnTo>
                    <a:pt x="2199132" y="365759"/>
                  </a:lnTo>
                </a:path>
                <a:path w="2204084" h="375284">
                  <a:moveTo>
                    <a:pt x="1600200" y="370331"/>
                  </a:moveTo>
                  <a:lnTo>
                    <a:pt x="1851659" y="370331"/>
                  </a:lnTo>
                </a:path>
                <a:path w="2204084" h="375284">
                  <a:moveTo>
                    <a:pt x="1892807" y="370331"/>
                  </a:moveTo>
                  <a:lnTo>
                    <a:pt x="2203703" y="370331"/>
                  </a:lnTo>
                </a:path>
                <a:path w="2204084" h="375284">
                  <a:moveTo>
                    <a:pt x="1591055" y="374903"/>
                  </a:moveTo>
                  <a:lnTo>
                    <a:pt x="1856231" y="374903"/>
                  </a:lnTo>
                </a:path>
                <a:path w="2204084" h="375284">
                  <a:moveTo>
                    <a:pt x="1892807" y="374903"/>
                  </a:moveTo>
                  <a:lnTo>
                    <a:pt x="2203703" y="374903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E4459DE3-0FAE-69FE-BA73-A340BCFE48B7}"/>
                </a:ext>
              </a:extLst>
            </p:cNvPr>
            <p:cNvSpPr/>
            <p:nvPr/>
          </p:nvSpPr>
          <p:spPr>
            <a:xfrm>
              <a:off x="4075053" y="585215"/>
              <a:ext cx="2642616" cy="5897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35A01227-BBB6-15CC-0BE8-A39D9F3557E0}"/>
                </a:ext>
              </a:extLst>
            </p:cNvPr>
            <p:cNvSpPr/>
            <p:nvPr/>
          </p:nvSpPr>
          <p:spPr>
            <a:xfrm>
              <a:off x="5103753" y="1172718"/>
              <a:ext cx="1490980" cy="5080"/>
            </a:xfrm>
            <a:custGeom>
              <a:avLst/>
              <a:gdLst/>
              <a:ahLst/>
              <a:cxnLst/>
              <a:rect l="l" t="t" r="r" b="b"/>
              <a:pathLst>
                <a:path w="1490979" h="5080">
                  <a:moveTo>
                    <a:pt x="0" y="0"/>
                  </a:moveTo>
                  <a:lnTo>
                    <a:pt x="283463" y="0"/>
                  </a:lnTo>
                </a:path>
                <a:path w="1490979" h="5080">
                  <a:moveTo>
                    <a:pt x="320039" y="0"/>
                  </a:moveTo>
                  <a:lnTo>
                    <a:pt x="384047" y="0"/>
                  </a:lnTo>
                </a:path>
                <a:path w="1490979" h="5080">
                  <a:moveTo>
                    <a:pt x="973835" y="0"/>
                  </a:moveTo>
                  <a:lnTo>
                    <a:pt x="1037843" y="0"/>
                  </a:lnTo>
                </a:path>
                <a:path w="1490979" h="5080">
                  <a:moveTo>
                    <a:pt x="1170431" y="0"/>
                  </a:moveTo>
                  <a:lnTo>
                    <a:pt x="1275587" y="0"/>
                  </a:lnTo>
                </a:path>
                <a:path w="1490979" h="5080">
                  <a:moveTo>
                    <a:pt x="1421891" y="0"/>
                  </a:moveTo>
                  <a:lnTo>
                    <a:pt x="1490472" y="0"/>
                  </a:lnTo>
                </a:path>
                <a:path w="1490979" h="5080">
                  <a:moveTo>
                    <a:pt x="0" y="4572"/>
                  </a:moveTo>
                  <a:lnTo>
                    <a:pt x="278891" y="4572"/>
                  </a:lnTo>
                </a:path>
                <a:path w="1490979" h="5080">
                  <a:moveTo>
                    <a:pt x="320039" y="4572"/>
                  </a:moveTo>
                  <a:lnTo>
                    <a:pt x="384047" y="4572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390F9EDC-0094-584B-BD33-A765C12E4EF7}"/>
                </a:ext>
              </a:extLst>
            </p:cNvPr>
            <p:cNvSpPr/>
            <p:nvPr/>
          </p:nvSpPr>
          <p:spPr>
            <a:xfrm>
              <a:off x="5752977" y="1170431"/>
              <a:ext cx="306324" cy="137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2FEFC713-9B94-734F-5285-A2BFBB800951}"/>
                </a:ext>
              </a:extLst>
            </p:cNvPr>
            <p:cNvSpPr/>
            <p:nvPr/>
          </p:nvSpPr>
          <p:spPr>
            <a:xfrm>
              <a:off x="5103753" y="1177290"/>
              <a:ext cx="1490980" cy="22860"/>
            </a:xfrm>
            <a:custGeom>
              <a:avLst/>
              <a:gdLst/>
              <a:ahLst/>
              <a:cxnLst/>
              <a:rect l="l" t="t" r="r" b="b"/>
              <a:pathLst>
                <a:path w="1490979" h="22859">
                  <a:moveTo>
                    <a:pt x="973835" y="0"/>
                  </a:moveTo>
                  <a:lnTo>
                    <a:pt x="1037843" y="0"/>
                  </a:lnTo>
                </a:path>
                <a:path w="1490979" h="22859">
                  <a:moveTo>
                    <a:pt x="1175003" y="0"/>
                  </a:moveTo>
                  <a:lnTo>
                    <a:pt x="1275588" y="0"/>
                  </a:lnTo>
                </a:path>
                <a:path w="1490979" h="22859">
                  <a:moveTo>
                    <a:pt x="1421891" y="0"/>
                  </a:moveTo>
                  <a:lnTo>
                    <a:pt x="1490472" y="0"/>
                  </a:lnTo>
                </a:path>
                <a:path w="1490979" h="22859">
                  <a:moveTo>
                    <a:pt x="0" y="4571"/>
                  </a:moveTo>
                  <a:lnTo>
                    <a:pt x="274320" y="4571"/>
                  </a:lnTo>
                </a:path>
                <a:path w="1490979" h="22859">
                  <a:moveTo>
                    <a:pt x="320039" y="4571"/>
                  </a:moveTo>
                  <a:lnTo>
                    <a:pt x="379475" y="4571"/>
                  </a:lnTo>
                </a:path>
                <a:path w="1490979" h="22859">
                  <a:moveTo>
                    <a:pt x="973835" y="4571"/>
                  </a:moveTo>
                  <a:lnTo>
                    <a:pt x="1037843" y="4571"/>
                  </a:lnTo>
                </a:path>
                <a:path w="1490979" h="22859">
                  <a:moveTo>
                    <a:pt x="1184147" y="4571"/>
                  </a:moveTo>
                  <a:lnTo>
                    <a:pt x="1275587" y="4571"/>
                  </a:lnTo>
                </a:path>
                <a:path w="1490979" h="22859">
                  <a:moveTo>
                    <a:pt x="1421891" y="4571"/>
                  </a:moveTo>
                  <a:lnTo>
                    <a:pt x="1485899" y="4571"/>
                  </a:lnTo>
                </a:path>
                <a:path w="1490979" h="22859">
                  <a:moveTo>
                    <a:pt x="0" y="9143"/>
                  </a:moveTo>
                  <a:lnTo>
                    <a:pt x="265175" y="9143"/>
                  </a:lnTo>
                </a:path>
                <a:path w="1490979" h="22859">
                  <a:moveTo>
                    <a:pt x="320039" y="9143"/>
                  </a:moveTo>
                  <a:lnTo>
                    <a:pt x="374904" y="9143"/>
                  </a:lnTo>
                </a:path>
                <a:path w="1490979" h="22859">
                  <a:moveTo>
                    <a:pt x="667512" y="9143"/>
                  </a:moveTo>
                  <a:lnTo>
                    <a:pt x="937259" y="9143"/>
                  </a:lnTo>
                </a:path>
                <a:path w="1490979" h="22859">
                  <a:moveTo>
                    <a:pt x="1188719" y="9143"/>
                  </a:moveTo>
                  <a:lnTo>
                    <a:pt x="1275588" y="9143"/>
                  </a:lnTo>
                </a:path>
                <a:path w="1490979" h="22859">
                  <a:moveTo>
                    <a:pt x="681227" y="13715"/>
                  </a:moveTo>
                  <a:lnTo>
                    <a:pt x="918971" y="13715"/>
                  </a:lnTo>
                </a:path>
                <a:path w="1490979" h="22859">
                  <a:moveTo>
                    <a:pt x="690371" y="18287"/>
                  </a:moveTo>
                  <a:lnTo>
                    <a:pt x="914399" y="18287"/>
                  </a:lnTo>
                </a:path>
                <a:path w="1490979" h="22859">
                  <a:moveTo>
                    <a:pt x="713231" y="22859"/>
                  </a:moveTo>
                  <a:lnTo>
                    <a:pt x="891539" y="22859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A72544FC-AB2E-6F50-3AAE-30D3B4E38499}"/>
                </a:ext>
              </a:extLst>
            </p:cNvPr>
            <p:cNvSpPr/>
            <p:nvPr/>
          </p:nvSpPr>
          <p:spPr>
            <a:xfrm>
              <a:off x="5158617" y="1220723"/>
              <a:ext cx="36576" cy="228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E5A78212-B6D1-BA09-F6CB-7558D68AB090}"/>
                </a:ext>
              </a:extLst>
            </p:cNvPr>
            <p:cNvSpPr/>
            <p:nvPr/>
          </p:nvSpPr>
          <p:spPr>
            <a:xfrm>
              <a:off x="5661537" y="1220723"/>
              <a:ext cx="22860" cy="182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5A387467-200D-DDB4-C19E-5B4694D24A79}"/>
                </a:ext>
              </a:extLst>
            </p:cNvPr>
            <p:cNvSpPr/>
            <p:nvPr/>
          </p:nvSpPr>
          <p:spPr>
            <a:xfrm>
              <a:off x="6420489" y="1184147"/>
              <a:ext cx="283464" cy="594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C32F83A9-4F6B-909E-0800-74503CDD7A1F}"/>
                </a:ext>
              </a:extLst>
            </p:cNvPr>
            <p:cNvSpPr/>
            <p:nvPr/>
          </p:nvSpPr>
          <p:spPr>
            <a:xfrm>
              <a:off x="6082161" y="1184147"/>
              <a:ext cx="123444" cy="594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E062DFBA-5638-F9BE-41E9-143068200EC4}"/>
                </a:ext>
              </a:extLst>
            </p:cNvPr>
            <p:cNvSpPr/>
            <p:nvPr/>
          </p:nvSpPr>
          <p:spPr>
            <a:xfrm>
              <a:off x="5666109" y="1241297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716" y="0"/>
                  </a:lnTo>
                </a:path>
              </a:pathLst>
            </a:custGeom>
            <a:ln w="457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8E44FFD-751F-DD95-1E53-D6A09286852D}"/>
                </a:ext>
              </a:extLst>
            </p:cNvPr>
            <p:cNvSpPr/>
            <p:nvPr/>
          </p:nvSpPr>
          <p:spPr>
            <a:xfrm>
              <a:off x="6123309" y="1239011"/>
              <a:ext cx="77724" cy="137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C3354682-1670-0287-51EC-FBC4589B465B}"/>
                </a:ext>
              </a:extLst>
            </p:cNvPr>
            <p:cNvSpPr/>
            <p:nvPr/>
          </p:nvSpPr>
          <p:spPr>
            <a:xfrm>
              <a:off x="5149473" y="1239011"/>
              <a:ext cx="50292" cy="228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9A137AC1-BF38-703F-1086-861E4A3E1971}"/>
                </a:ext>
              </a:extLst>
            </p:cNvPr>
            <p:cNvSpPr/>
            <p:nvPr/>
          </p:nvSpPr>
          <p:spPr>
            <a:xfrm>
              <a:off x="6415918" y="1243583"/>
              <a:ext cx="288036" cy="182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DFA73C59-AB65-84BF-57C6-AE75DC3CFAF0}"/>
                </a:ext>
              </a:extLst>
            </p:cNvPr>
            <p:cNvSpPr/>
            <p:nvPr/>
          </p:nvSpPr>
          <p:spPr>
            <a:xfrm>
              <a:off x="6319905" y="12595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CA7FE044-7BCE-62AB-E894-B54B67ADCF3E}"/>
                </a:ext>
              </a:extLst>
            </p:cNvPr>
            <p:cNvSpPr/>
            <p:nvPr/>
          </p:nvSpPr>
          <p:spPr>
            <a:xfrm>
              <a:off x="5149473" y="126415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2E7120F0-8286-033F-446A-500EC8B93D22}"/>
                </a:ext>
              </a:extLst>
            </p:cNvPr>
            <p:cNvSpPr/>
            <p:nvPr/>
          </p:nvSpPr>
          <p:spPr>
            <a:xfrm>
              <a:off x="6415918" y="1252727"/>
              <a:ext cx="246888" cy="137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4">
              <a:extLst>
                <a:ext uri="{FF2B5EF4-FFF2-40B4-BE49-F238E27FC236}">
                  <a16:creationId xmlns:a16="http://schemas.microsoft.com/office/drawing/2014/main" id="{95CC010F-3B1E-010C-9A0E-CCE9C62CF4AA}"/>
                </a:ext>
              </a:extLst>
            </p:cNvPr>
            <p:cNvSpPr/>
            <p:nvPr/>
          </p:nvSpPr>
          <p:spPr>
            <a:xfrm>
              <a:off x="5231769" y="1257300"/>
              <a:ext cx="521208" cy="137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5">
              <a:extLst>
                <a:ext uri="{FF2B5EF4-FFF2-40B4-BE49-F238E27FC236}">
                  <a16:creationId xmlns:a16="http://schemas.microsoft.com/office/drawing/2014/main" id="{CC2C7B3B-150E-52C6-D757-642BD8CC4BF5}"/>
                </a:ext>
              </a:extLst>
            </p:cNvPr>
            <p:cNvSpPr/>
            <p:nvPr/>
          </p:nvSpPr>
          <p:spPr>
            <a:xfrm>
              <a:off x="6594225" y="126415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4EA3EA0F-7771-8E29-5184-7888578A4491}"/>
                </a:ext>
              </a:extLst>
            </p:cNvPr>
            <p:cNvSpPr/>
            <p:nvPr/>
          </p:nvSpPr>
          <p:spPr>
            <a:xfrm>
              <a:off x="5816986" y="1252727"/>
              <a:ext cx="420624" cy="228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E70F3C6C-1BF2-DBCA-1820-95480C809278}"/>
                </a:ext>
              </a:extLst>
            </p:cNvPr>
            <p:cNvSpPr/>
            <p:nvPr/>
          </p:nvSpPr>
          <p:spPr>
            <a:xfrm>
              <a:off x="6219321" y="1261872"/>
              <a:ext cx="137160" cy="137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8">
              <a:extLst>
                <a:ext uri="{FF2B5EF4-FFF2-40B4-BE49-F238E27FC236}">
                  <a16:creationId xmlns:a16="http://schemas.microsoft.com/office/drawing/2014/main" id="{22C6D7DB-CE7A-7FF3-8199-AF9E0FA7589A}"/>
                </a:ext>
              </a:extLst>
            </p:cNvPr>
            <p:cNvSpPr/>
            <p:nvPr/>
          </p:nvSpPr>
          <p:spPr>
            <a:xfrm>
              <a:off x="6539361" y="126872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9">
              <a:extLst>
                <a:ext uri="{FF2B5EF4-FFF2-40B4-BE49-F238E27FC236}">
                  <a16:creationId xmlns:a16="http://schemas.microsoft.com/office/drawing/2014/main" id="{C4687D20-0451-A7FB-75F6-A77511667744}"/>
                </a:ext>
              </a:extLst>
            </p:cNvPr>
            <p:cNvSpPr/>
            <p:nvPr/>
          </p:nvSpPr>
          <p:spPr>
            <a:xfrm>
              <a:off x="6447921" y="1266444"/>
              <a:ext cx="68579" cy="91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30">
              <a:extLst>
                <a:ext uri="{FF2B5EF4-FFF2-40B4-BE49-F238E27FC236}">
                  <a16:creationId xmlns:a16="http://schemas.microsoft.com/office/drawing/2014/main" id="{C2911D64-CD17-785E-9C93-27C3111C73AE}"/>
                </a:ext>
              </a:extLst>
            </p:cNvPr>
            <p:cNvSpPr/>
            <p:nvPr/>
          </p:nvSpPr>
          <p:spPr>
            <a:xfrm>
              <a:off x="6539361" y="1261872"/>
              <a:ext cx="123444" cy="1371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1">
              <a:extLst>
                <a:ext uri="{FF2B5EF4-FFF2-40B4-BE49-F238E27FC236}">
                  <a16:creationId xmlns:a16="http://schemas.microsoft.com/office/drawing/2014/main" id="{615E3759-7A87-BD23-AB5C-695980FD966A}"/>
                </a:ext>
              </a:extLst>
            </p:cNvPr>
            <p:cNvSpPr/>
            <p:nvPr/>
          </p:nvSpPr>
          <p:spPr>
            <a:xfrm>
              <a:off x="5144901" y="1261872"/>
              <a:ext cx="612648" cy="1828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2">
              <a:extLst>
                <a:ext uri="{FF2B5EF4-FFF2-40B4-BE49-F238E27FC236}">
                  <a16:creationId xmlns:a16="http://schemas.microsoft.com/office/drawing/2014/main" id="{4DB52D21-3F24-4C23-03B3-273291E4B0A8}"/>
                </a:ext>
              </a:extLst>
            </p:cNvPr>
            <p:cNvSpPr/>
            <p:nvPr/>
          </p:nvSpPr>
          <p:spPr>
            <a:xfrm>
              <a:off x="5862705" y="1273301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457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3">
              <a:extLst>
                <a:ext uri="{FF2B5EF4-FFF2-40B4-BE49-F238E27FC236}">
                  <a16:creationId xmlns:a16="http://schemas.microsoft.com/office/drawing/2014/main" id="{823A31DF-A271-085E-4E28-2BB55F3F2D06}"/>
                </a:ext>
              </a:extLst>
            </p:cNvPr>
            <p:cNvSpPr/>
            <p:nvPr/>
          </p:nvSpPr>
          <p:spPr>
            <a:xfrm>
              <a:off x="5460369" y="1273301"/>
              <a:ext cx="818515" cy="5080"/>
            </a:xfrm>
            <a:custGeom>
              <a:avLst/>
              <a:gdLst/>
              <a:ahLst/>
              <a:cxnLst/>
              <a:rect l="l" t="t" r="r" b="b"/>
              <a:pathLst>
                <a:path w="818514" h="5080">
                  <a:moveTo>
                    <a:pt x="470915" y="0"/>
                  </a:moveTo>
                  <a:lnTo>
                    <a:pt x="489204" y="0"/>
                  </a:lnTo>
                </a:path>
                <a:path w="818514" h="5080">
                  <a:moveTo>
                    <a:pt x="717803" y="0"/>
                  </a:moveTo>
                  <a:lnTo>
                    <a:pt x="736092" y="0"/>
                  </a:lnTo>
                </a:path>
                <a:path w="818514" h="5080">
                  <a:moveTo>
                    <a:pt x="758951" y="0"/>
                  </a:moveTo>
                  <a:lnTo>
                    <a:pt x="777240" y="0"/>
                  </a:lnTo>
                </a:path>
                <a:path w="818514" h="5080">
                  <a:moveTo>
                    <a:pt x="0" y="4572"/>
                  </a:moveTo>
                  <a:lnTo>
                    <a:pt x="18288" y="4572"/>
                  </a:lnTo>
                </a:path>
                <a:path w="818514" h="5080">
                  <a:moveTo>
                    <a:pt x="356615" y="4572"/>
                  </a:moveTo>
                  <a:lnTo>
                    <a:pt x="370332" y="4572"/>
                  </a:lnTo>
                </a:path>
                <a:path w="818514" h="5080">
                  <a:moveTo>
                    <a:pt x="800100" y="4572"/>
                  </a:moveTo>
                  <a:lnTo>
                    <a:pt x="818388" y="4572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4">
              <a:extLst>
                <a:ext uri="{FF2B5EF4-FFF2-40B4-BE49-F238E27FC236}">
                  <a16:creationId xmlns:a16="http://schemas.microsoft.com/office/drawing/2014/main" id="{5B767D9F-64C4-CD4E-B7B1-BD5F7274484E}"/>
                </a:ext>
              </a:extLst>
            </p:cNvPr>
            <p:cNvSpPr/>
            <p:nvPr/>
          </p:nvSpPr>
          <p:spPr>
            <a:xfrm>
              <a:off x="5885565" y="1271015"/>
              <a:ext cx="352044" cy="1828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5">
              <a:extLst>
                <a:ext uri="{FF2B5EF4-FFF2-40B4-BE49-F238E27FC236}">
                  <a16:creationId xmlns:a16="http://schemas.microsoft.com/office/drawing/2014/main" id="{D9752EB7-D0D6-D89A-919C-ABA6AF7922A3}"/>
                </a:ext>
              </a:extLst>
            </p:cNvPr>
            <p:cNvSpPr/>
            <p:nvPr/>
          </p:nvSpPr>
          <p:spPr>
            <a:xfrm>
              <a:off x="6438777" y="1271015"/>
              <a:ext cx="260603" cy="137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6">
              <a:extLst>
                <a:ext uri="{FF2B5EF4-FFF2-40B4-BE49-F238E27FC236}">
                  <a16:creationId xmlns:a16="http://schemas.microsoft.com/office/drawing/2014/main" id="{425B83C8-05FD-9BE5-0C1C-C7B0FC8AAE07}"/>
                </a:ext>
              </a:extLst>
            </p:cNvPr>
            <p:cNvSpPr/>
            <p:nvPr/>
          </p:nvSpPr>
          <p:spPr>
            <a:xfrm>
              <a:off x="5414650" y="1275587"/>
              <a:ext cx="342900" cy="1371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7">
              <a:extLst>
                <a:ext uri="{FF2B5EF4-FFF2-40B4-BE49-F238E27FC236}">
                  <a16:creationId xmlns:a16="http://schemas.microsoft.com/office/drawing/2014/main" id="{05CE605A-9D0E-BBD3-F520-603445268A0F}"/>
                </a:ext>
              </a:extLst>
            </p:cNvPr>
            <p:cNvSpPr/>
            <p:nvPr/>
          </p:nvSpPr>
          <p:spPr>
            <a:xfrm>
              <a:off x="5140329" y="1280159"/>
              <a:ext cx="338328" cy="914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8">
              <a:extLst>
                <a:ext uri="{FF2B5EF4-FFF2-40B4-BE49-F238E27FC236}">
                  <a16:creationId xmlns:a16="http://schemas.microsoft.com/office/drawing/2014/main" id="{8965EBCD-02A7-59A3-3B35-B062CE2C91B6}"/>
                </a:ext>
              </a:extLst>
            </p:cNvPr>
            <p:cNvSpPr/>
            <p:nvPr/>
          </p:nvSpPr>
          <p:spPr>
            <a:xfrm>
              <a:off x="5236342" y="1287018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22859" y="0"/>
                  </a:lnTo>
                </a:path>
                <a:path w="151129">
                  <a:moveTo>
                    <a:pt x="45719" y="0"/>
                  </a:moveTo>
                  <a:lnTo>
                    <a:pt x="64008" y="0"/>
                  </a:lnTo>
                </a:path>
                <a:path w="151129">
                  <a:moveTo>
                    <a:pt x="91439" y="0"/>
                  </a:moveTo>
                  <a:lnTo>
                    <a:pt x="109728" y="0"/>
                  </a:lnTo>
                </a:path>
                <a:path w="151129">
                  <a:moveTo>
                    <a:pt x="137159" y="0"/>
                  </a:moveTo>
                  <a:lnTo>
                    <a:pt x="150876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9">
              <a:extLst>
                <a:ext uri="{FF2B5EF4-FFF2-40B4-BE49-F238E27FC236}">
                  <a16:creationId xmlns:a16="http://schemas.microsoft.com/office/drawing/2014/main" id="{C1D6D4CB-1A5F-12F0-E738-49A5CA45D078}"/>
                </a:ext>
              </a:extLst>
            </p:cNvPr>
            <p:cNvSpPr/>
            <p:nvPr/>
          </p:nvSpPr>
          <p:spPr>
            <a:xfrm>
              <a:off x="6539361" y="1280159"/>
              <a:ext cx="160019" cy="914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0">
              <a:extLst>
                <a:ext uri="{FF2B5EF4-FFF2-40B4-BE49-F238E27FC236}">
                  <a16:creationId xmlns:a16="http://schemas.microsoft.com/office/drawing/2014/main" id="{E3BDFC88-D48B-2F48-7F30-C04B140E4169}"/>
                </a:ext>
              </a:extLst>
            </p:cNvPr>
            <p:cNvSpPr/>
            <p:nvPr/>
          </p:nvSpPr>
          <p:spPr>
            <a:xfrm>
              <a:off x="5588386" y="128701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1">
              <a:extLst>
                <a:ext uri="{FF2B5EF4-FFF2-40B4-BE49-F238E27FC236}">
                  <a16:creationId xmlns:a16="http://schemas.microsoft.com/office/drawing/2014/main" id="{76CC088C-B8C6-4597-E306-86A142E9076B}"/>
                </a:ext>
              </a:extLst>
            </p:cNvPr>
            <p:cNvSpPr/>
            <p:nvPr/>
          </p:nvSpPr>
          <p:spPr>
            <a:xfrm>
              <a:off x="6219321" y="1275587"/>
              <a:ext cx="137160" cy="1828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2">
              <a:extLst>
                <a:ext uri="{FF2B5EF4-FFF2-40B4-BE49-F238E27FC236}">
                  <a16:creationId xmlns:a16="http://schemas.microsoft.com/office/drawing/2014/main" id="{DE0C0609-562D-FD23-3C23-C9DDB1C8F707}"/>
                </a:ext>
              </a:extLst>
            </p:cNvPr>
            <p:cNvSpPr/>
            <p:nvPr/>
          </p:nvSpPr>
          <p:spPr>
            <a:xfrm>
              <a:off x="5135757" y="1289304"/>
              <a:ext cx="4572" cy="457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3">
              <a:extLst>
                <a:ext uri="{FF2B5EF4-FFF2-40B4-BE49-F238E27FC236}">
                  <a16:creationId xmlns:a16="http://schemas.microsoft.com/office/drawing/2014/main" id="{187AC429-D89E-AD7E-C37D-466E8275710F}"/>
                </a:ext>
              </a:extLst>
            </p:cNvPr>
            <p:cNvSpPr/>
            <p:nvPr/>
          </p:nvSpPr>
          <p:spPr>
            <a:xfrm>
              <a:off x="5812414" y="1280159"/>
              <a:ext cx="260604" cy="1828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4">
              <a:extLst>
                <a:ext uri="{FF2B5EF4-FFF2-40B4-BE49-F238E27FC236}">
                  <a16:creationId xmlns:a16="http://schemas.microsoft.com/office/drawing/2014/main" id="{08EAE4C3-1EEF-3B29-A7B3-2F7D6A9772CD}"/>
                </a:ext>
              </a:extLst>
            </p:cNvPr>
            <p:cNvSpPr/>
            <p:nvPr/>
          </p:nvSpPr>
          <p:spPr>
            <a:xfrm>
              <a:off x="5181478" y="1289304"/>
              <a:ext cx="384047" cy="914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5">
              <a:extLst>
                <a:ext uri="{FF2B5EF4-FFF2-40B4-BE49-F238E27FC236}">
                  <a16:creationId xmlns:a16="http://schemas.microsoft.com/office/drawing/2014/main" id="{5CE49B76-A199-8469-07D7-6091DB28BFAC}"/>
                </a:ext>
              </a:extLst>
            </p:cNvPr>
            <p:cNvSpPr/>
            <p:nvPr/>
          </p:nvSpPr>
          <p:spPr>
            <a:xfrm>
              <a:off x="6425061" y="1284731"/>
              <a:ext cx="274319" cy="1371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6">
              <a:extLst>
                <a:ext uri="{FF2B5EF4-FFF2-40B4-BE49-F238E27FC236}">
                  <a16:creationId xmlns:a16="http://schemas.microsoft.com/office/drawing/2014/main" id="{6115FE28-E925-FE31-2AB3-BDB6164BE876}"/>
                </a:ext>
              </a:extLst>
            </p:cNvPr>
            <p:cNvSpPr/>
            <p:nvPr/>
          </p:nvSpPr>
          <p:spPr>
            <a:xfrm>
              <a:off x="5135757" y="129616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7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7">
              <a:extLst>
                <a:ext uri="{FF2B5EF4-FFF2-40B4-BE49-F238E27FC236}">
                  <a16:creationId xmlns:a16="http://schemas.microsoft.com/office/drawing/2014/main" id="{E6A72A59-04A9-1652-AAD1-6A7FBB81426C}"/>
                </a:ext>
              </a:extLst>
            </p:cNvPr>
            <p:cNvSpPr/>
            <p:nvPr/>
          </p:nvSpPr>
          <p:spPr>
            <a:xfrm>
              <a:off x="5492373" y="1289304"/>
              <a:ext cx="118872" cy="1828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8">
              <a:extLst>
                <a:ext uri="{FF2B5EF4-FFF2-40B4-BE49-F238E27FC236}">
                  <a16:creationId xmlns:a16="http://schemas.microsoft.com/office/drawing/2014/main" id="{8B787249-74C6-D1FE-D153-B754B013DFD8}"/>
                </a:ext>
              </a:extLst>
            </p:cNvPr>
            <p:cNvSpPr/>
            <p:nvPr/>
          </p:nvSpPr>
          <p:spPr>
            <a:xfrm>
              <a:off x="5647821" y="1284731"/>
              <a:ext cx="109728" cy="2743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9">
              <a:extLst>
                <a:ext uri="{FF2B5EF4-FFF2-40B4-BE49-F238E27FC236}">
                  <a16:creationId xmlns:a16="http://schemas.microsoft.com/office/drawing/2014/main" id="{0558FE6B-528F-73F1-92A8-144523FE2A9C}"/>
                </a:ext>
              </a:extLst>
            </p:cNvPr>
            <p:cNvSpPr/>
            <p:nvPr/>
          </p:nvSpPr>
          <p:spPr>
            <a:xfrm>
              <a:off x="4148205" y="1175004"/>
              <a:ext cx="836675" cy="36118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0">
              <a:extLst>
                <a:ext uri="{FF2B5EF4-FFF2-40B4-BE49-F238E27FC236}">
                  <a16:creationId xmlns:a16="http://schemas.microsoft.com/office/drawing/2014/main" id="{AA2E5321-8A96-CE1A-4C1F-57AA9827FC08}"/>
                </a:ext>
              </a:extLst>
            </p:cNvPr>
            <p:cNvSpPr/>
            <p:nvPr/>
          </p:nvSpPr>
          <p:spPr>
            <a:xfrm>
              <a:off x="5131186" y="1298447"/>
              <a:ext cx="342900" cy="914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51">
              <a:extLst>
                <a:ext uri="{FF2B5EF4-FFF2-40B4-BE49-F238E27FC236}">
                  <a16:creationId xmlns:a16="http://schemas.microsoft.com/office/drawing/2014/main" id="{EC3A3210-1A0B-85D4-D9F0-55B6526473ED}"/>
                </a:ext>
              </a:extLst>
            </p:cNvPr>
            <p:cNvSpPr/>
            <p:nvPr/>
          </p:nvSpPr>
          <p:spPr>
            <a:xfrm>
              <a:off x="5496945" y="1300733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2">
              <a:extLst>
                <a:ext uri="{FF2B5EF4-FFF2-40B4-BE49-F238E27FC236}">
                  <a16:creationId xmlns:a16="http://schemas.microsoft.com/office/drawing/2014/main" id="{8BCC5006-3CB1-C9BC-893F-12C242AD0C7C}"/>
                </a:ext>
              </a:extLst>
            </p:cNvPr>
            <p:cNvSpPr/>
            <p:nvPr/>
          </p:nvSpPr>
          <p:spPr>
            <a:xfrm>
              <a:off x="6219321" y="1284731"/>
              <a:ext cx="137160" cy="1828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090BAB6C-15A8-152F-BD94-E55A49733BE1}"/>
                </a:ext>
              </a:extLst>
            </p:cNvPr>
            <p:cNvSpPr/>
            <p:nvPr/>
          </p:nvSpPr>
          <p:spPr>
            <a:xfrm>
              <a:off x="6109593" y="1284731"/>
              <a:ext cx="86868" cy="3200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4">
              <a:extLst>
                <a:ext uri="{FF2B5EF4-FFF2-40B4-BE49-F238E27FC236}">
                  <a16:creationId xmlns:a16="http://schemas.microsoft.com/office/drawing/2014/main" id="{DF3592A5-A969-2C8C-A056-0549FBA9AFA9}"/>
                </a:ext>
              </a:extLst>
            </p:cNvPr>
            <p:cNvSpPr/>
            <p:nvPr/>
          </p:nvSpPr>
          <p:spPr>
            <a:xfrm>
              <a:off x="6420489" y="1293876"/>
              <a:ext cx="187451" cy="914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5">
              <a:extLst>
                <a:ext uri="{FF2B5EF4-FFF2-40B4-BE49-F238E27FC236}">
                  <a16:creationId xmlns:a16="http://schemas.microsoft.com/office/drawing/2014/main" id="{115B8FEE-D9BF-813A-C509-DC81308D000C}"/>
                </a:ext>
              </a:extLst>
            </p:cNvPr>
            <p:cNvSpPr/>
            <p:nvPr/>
          </p:nvSpPr>
          <p:spPr>
            <a:xfrm>
              <a:off x="5455797" y="1300733"/>
              <a:ext cx="1152525" cy="5080"/>
            </a:xfrm>
            <a:custGeom>
              <a:avLst/>
              <a:gdLst/>
              <a:ahLst/>
              <a:cxnLst/>
              <a:rect l="l" t="t" r="r" b="b"/>
              <a:pathLst>
                <a:path w="1152525" h="5080">
                  <a:moveTo>
                    <a:pt x="1129284" y="0"/>
                  </a:moveTo>
                  <a:lnTo>
                    <a:pt x="1152143" y="0"/>
                  </a:lnTo>
                </a:path>
                <a:path w="1152525" h="5080">
                  <a:moveTo>
                    <a:pt x="0" y="4572"/>
                  </a:moveTo>
                  <a:lnTo>
                    <a:pt x="18288" y="4572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6">
              <a:extLst>
                <a:ext uri="{FF2B5EF4-FFF2-40B4-BE49-F238E27FC236}">
                  <a16:creationId xmlns:a16="http://schemas.microsoft.com/office/drawing/2014/main" id="{27678046-D25B-F76A-7B4E-B64E74368DE3}"/>
                </a:ext>
              </a:extLst>
            </p:cNvPr>
            <p:cNvSpPr/>
            <p:nvPr/>
          </p:nvSpPr>
          <p:spPr>
            <a:xfrm>
              <a:off x="5821558" y="1293876"/>
              <a:ext cx="246888" cy="1828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7">
              <a:extLst>
                <a:ext uri="{FF2B5EF4-FFF2-40B4-BE49-F238E27FC236}">
                  <a16:creationId xmlns:a16="http://schemas.microsoft.com/office/drawing/2014/main" id="{45C61193-6368-E8F7-F51A-8C99CD831B1C}"/>
                </a:ext>
              </a:extLst>
            </p:cNvPr>
            <p:cNvSpPr/>
            <p:nvPr/>
          </p:nvSpPr>
          <p:spPr>
            <a:xfrm>
              <a:off x="5542665" y="130530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8">
              <a:extLst>
                <a:ext uri="{FF2B5EF4-FFF2-40B4-BE49-F238E27FC236}">
                  <a16:creationId xmlns:a16="http://schemas.microsoft.com/office/drawing/2014/main" id="{F33105FE-5459-64A2-F2B2-DCB4A03C9FE4}"/>
                </a:ext>
              </a:extLst>
            </p:cNvPr>
            <p:cNvSpPr/>
            <p:nvPr/>
          </p:nvSpPr>
          <p:spPr>
            <a:xfrm>
              <a:off x="5181478" y="1303019"/>
              <a:ext cx="201168" cy="9144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9">
              <a:extLst>
                <a:ext uri="{FF2B5EF4-FFF2-40B4-BE49-F238E27FC236}">
                  <a16:creationId xmlns:a16="http://schemas.microsoft.com/office/drawing/2014/main" id="{8130DDED-7293-34C3-F003-C654A673C917}"/>
                </a:ext>
              </a:extLst>
            </p:cNvPr>
            <p:cNvSpPr/>
            <p:nvPr/>
          </p:nvSpPr>
          <p:spPr>
            <a:xfrm>
              <a:off x="6219321" y="1298447"/>
              <a:ext cx="132588" cy="1371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60">
              <a:extLst>
                <a:ext uri="{FF2B5EF4-FFF2-40B4-BE49-F238E27FC236}">
                  <a16:creationId xmlns:a16="http://schemas.microsoft.com/office/drawing/2014/main" id="{DE12A176-F96E-B6A9-1411-3BE8F67BE5CE}"/>
                </a:ext>
              </a:extLst>
            </p:cNvPr>
            <p:cNvSpPr/>
            <p:nvPr/>
          </p:nvSpPr>
          <p:spPr>
            <a:xfrm>
              <a:off x="5734689" y="130987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61">
              <a:extLst>
                <a:ext uri="{FF2B5EF4-FFF2-40B4-BE49-F238E27FC236}">
                  <a16:creationId xmlns:a16="http://schemas.microsoft.com/office/drawing/2014/main" id="{9EE33C17-F5DC-FA1D-F5A6-7469D92DC99E}"/>
                </a:ext>
              </a:extLst>
            </p:cNvPr>
            <p:cNvSpPr/>
            <p:nvPr/>
          </p:nvSpPr>
          <p:spPr>
            <a:xfrm>
              <a:off x="6671949" y="1293876"/>
              <a:ext cx="27432" cy="27432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2">
              <a:extLst>
                <a:ext uri="{FF2B5EF4-FFF2-40B4-BE49-F238E27FC236}">
                  <a16:creationId xmlns:a16="http://schemas.microsoft.com/office/drawing/2014/main" id="{B9323D1A-051B-D543-BE20-71A3B22200A3}"/>
                </a:ext>
              </a:extLst>
            </p:cNvPr>
            <p:cNvSpPr/>
            <p:nvPr/>
          </p:nvSpPr>
          <p:spPr>
            <a:xfrm>
              <a:off x="5181478" y="1303019"/>
              <a:ext cx="425195" cy="1371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63">
              <a:extLst>
                <a:ext uri="{FF2B5EF4-FFF2-40B4-BE49-F238E27FC236}">
                  <a16:creationId xmlns:a16="http://schemas.microsoft.com/office/drawing/2014/main" id="{ADD5952A-0E6E-4B1F-444E-517BB05A3609}"/>
                </a:ext>
              </a:extLst>
            </p:cNvPr>
            <p:cNvSpPr/>
            <p:nvPr/>
          </p:nvSpPr>
          <p:spPr>
            <a:xfrm>
              <a:off x="6333621" y="130987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4">
              <a:extLst>
                <a:ext uri="{FF2B5EF4-FFF2-40B4-BE49-F238E27FC236}">
                  <a16:creationId xmlns:a16="http://schemas.microsoft.com/office/drawing/2014/main" id="{DAC466CE-E0A4-9C03-6F58-1F51717A342F}"/>
                </a:ext>
              </a:extLst>
            </p:cNvPr>
            <p:cNvSpPr/>
            <p:nvPr/>
          </p:nvSpPr>
          <p:spPr>
            <a:xfrm>
              <a:off x="6402202" y="1303019"/>
              <a:ext cx="205740" cy="1828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5">
              <a:extLst>
                <a:ext uri="{FF2B5EF4-FFF2-40B4-BE49-F238E27FC236}">
                  <a16:creationId xmlns:a16="http://schemas.microsoft.com/office/drawing/2014/main" id="{19D5B7CE-0309-0AC3-257B-5B8572F7CE40}"/>
                </a:ext>
              </a:extLst>
            </p:cNvPr>
            <p:cNvSpPr/>
            <p:nvPr/>
          </p:nvSpPr>
          <p:spPr>
            <a:xfrm>
              <a:off x="5181478" y="1312163"/>
              <a:ext cx="160019" cy="1371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6">
              <a:extLst>
                <a:ext uri="{FF2B5EF4-FFF2-40B4-BE49-F238E27FC236}">
                  <a16:creationId xmlns:a16="http://schemas.microsoft.com/office/drawing/2014/main" id="{3D4D0DA5-2E35-0D41-B16B-DA1A20590B29}"/>
                </a:ext>
              </a:extLst>
            </p:cNvPr>
            <p:cNvSpPr/>
            <p:nvPr/>
          </p:nvSpPr>
          <p:spPr>
            <a:xfrm>
              <a:off x="5839846" y="1307591"/>
              <a:ext cx="397764" cy="1828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7">
              <a:extLst>
                <a:ext uri="{FF2B5EF4-FFF2-40B4-BE49-F238E27FC236}">
                  <a16:creationId xmlns:a16="http://schemas.microsoft.com/office/drawing/2014/main" id="{C513B50E-166F-7C04-4A26-1B312FE31AA6}"/>
                </a:ext>
              </a:extLst>
            </p:cNvPr>
            <p:cNvSpPr/>
            <p:nvPr/>
          </p:nvSpPr>
          <p:spPr>
            <a:xfrm>
              <a:off x="5880993" y="131902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8">
              <a:extLst>
                <a:ext uri="{FF2B5EF4-FFF2-40B4-BE49-F238E27FC236}">
                  <a16:creationId xmlns:a16="http://schemas.microsoft.com/office/drawing/2014/main" id="{37B20F61-F17E-EAB0-DD34-2E5610BCC4A4}"/>
                </a:ext>
              </a:extLst>
            </p:cNvPr>
            <p:cNvSpPr/>
            <p:nvPr/>
          </p:nvSpPr>
          <p:spPr>
            <a:xfrm>
              <a:off x="5364357" y="1316736"/>
              <a:ext cx="196595" cy="9144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9">
              <a:extLst>
                <a:ext uri="{FF2B5EF4-FFF2-40B4-BE49-F238E27FC236}">
                  <a16:creationId xmlns:a16="http://schemas.microsoft.com/office/drawing/2014/main" id="{4D31B6B8-B8DE-D0DF-B000-574660754835}"/>
                </a:ext>
              </a:extLst>
            </p:cNvPr>
            <p:cNvSpPr/>
            <p:nvPr/>
          </p:nvSpPr>
          <p:spPr>
            <a:xfrm>
              <a:off x="5583814" y="1312163"/>
              <a:ext cx="164592" cy="1828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70">
              <a:extLst>
                <a:ext uri="{FF2B5EF4-FFF2-40B4-BE49-F238E27FC236}">
                  <a16:creationId xmlns:a16="http://schemas.microsoft.com/office/drawing/2014/main" id="{E5B9C32E-35F0-EFD7-B8D6-89E14F0F04F2}"/>
                </a:ext>
              </a:extLst>
            </p:cNvPr>
            <p:cNvSpPr/>
            <p:nvPr/>
          </p:nvSpPr>
          <p:spPr>
            <a:xfrm>
              <a:off x="5999865" y="132359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71">
              <a:extLst>
                <a:ext uri="{FF2B5EF4-FFF2-40B4-BE49-F238E27FC236}">
                  <a16:creationId xmlns:a16="http://schemas.microsoft.com/office/drawing/2014/main" id="{31807595-EB28-2E8C-BD0A-47FB88810565}"/>
                </a:ext>
              </a:extLst>
            </p:cNvPr>
            <p:cNvSpPr/>
            <p:nvPr/>
          </p:nvSpPr>
          <p:spPr>
            <a:xfrm>
              <a:off x="6105021" y="1312163"/>
              <a:ext cx="242316" cy="2286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72">
              <a:extLst>
                <a:ext uri="{FF2B5EF4-FFF2-40B4-BE49-F238E27FC236}">
                  <a16:creationId xmlns:a16="http://schemas.microsoft.com/office/drawing/2014/main" id="{D51C4833-AAFA-38C9-E130-99B31C3E5363}"/>
                </a:ext>
              </a:extLst>
            </p:cNvPr>
            <p:cNvSpPr/>
            <p:nvPr/>
          </p:nvSpPr>
          <p:spPr>
            <a:xfrm>
              <a:off x="5803269" y="1325879"/>
              <a:ext cx="137160" cy="9144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3">
              <a:extLst>
                <a:ext uri="{FF2B5EF4-FFF2-40B4-BE49-F238E27FC236}">
                  <a16:creationId xmlns:a16="http://schemas.microsoft.com/office/drawing/2014/main" id="{2D8D712A-665B-D5F9-2681-1AF01CFBC737}"/>
                </a:ext>
              </a:extLst>
            </p:cNvPr>
            <p:cNvSpPr/>
            <p:nvPr/>
          </p:nvSpPr>
          <p:spPr>
            <a:xfrm>
              <a:off x="6388486" y="1316736"/>
              <a:ext cx="306324" cy="2286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4">
              <a:extLst>
                <a:ext uri="{FF2B5EF4-FFF2-40B4-BE49-F238E27FC236}">
                  <a16:creationId xmlns:a16="http://schemas.microsoft.com/office/drawing/2014/main" id="{180A6B6A-8B17-46D0-6410-D07927260909}"/>
                </a:ext>
              </a:extLst>
            </p:cNvPr>
            <p:cNvSpPr/>
            <p:nvPr/>
          </p:nvSpPr>
          <p:spPr>
            <a:xfrm>
              <a:off x="5108325" y="1307591"/>
              <a:ext cx="630936" cy="4114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5">
              <a:extLst>
                <a:ext uri="{FF2B5EF4-FFF2-40B4-BE49-F238E27FC236}">
                  <a16:creationId xmlns:a16="http://schemas.microsoft.com/office/drawing/2014/main" id="{7F69322F-2F6D-F6CC-18D5-10348D6DCCEC}"/>
                </a:ext>
              </a:extLst>
            </p:cNvPr>
            <p:cNvSpPr/>
            <p:nvPr/>
          </p:nvSpPr>
          <p:spPr>
            <a:xfrm>
              <a:off x="5803269" y="1321308"/>
              <a:ext cx="260604" cy="22860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6">
              <a:extLst>
                <a:ext uri="{FF2B5EF4-FFF2-40B4-BE49-F238E27FC236}">
                  <a16:creationId xmlns:a16="http://schemas.microsoft.com/office/drawing/2014/main" id="{85B6C539-91ED-1FF4-7A81-53C8EEEF1127}"/>
                </a:ext>
              </a:extLst>
            </p:cNvPr>
            <p:cNvSpPr/>
            <p:nvPr/>
          </p:nvSpPr>
          <p:spPr>
            <a:xfrm>
              <a:off x="6105021" y="1330451"/>
              <a:ext cx="233172" cy="1828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7">
              <a:extLst>
                <a:ext uri="{FF2B5EF4-FFF2-40B4-BE49-F238E27FC236}">
                  <a16:creationId xmlns:a16="http://schemas.microsoft.com/office/drawing/2014/main" id="{F1D55DAE-267D-FA5B-9045-0B1B55BC428E}"/>
                </a:ext>
              </a:extLst>
            </p:cNvPr>
            <p:cNvSpPr/>
            <p:nvPr/>
          </p:nvSpPr>
          <p:spPr>
            <a:xfrm>
              <a:off x="6388486" y="1335023"/>
              <a:ext cx="297179" cy="9144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8">
              <a:extLst>
                <a:ext uri="{FF2B5EF4-FFF2-40B4-BE49-F238E27FC236}">
                  <a16:creationId xmlns:a16="http://schemas.microsoft.com/office/drawing/2014/main" id="{055D2828-5A40-AC0D-878C-B86CE9F09E94}"/>
                </a:ext>
              </a:extLst>
            </p:cNvPr>
            <p:cNvSpPr/>
            <p:nvPr/>
          </p:nvSpPr>
          <p:spPr>
            <a:xfrm>
              <a:off x="6041014" y="134188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9">
              <a:extLst>
                <a:ext uri="{FF2B5EF4-FFF2-40B4-BE49-F238E27FC236}">
                  <a16:creationId xmlns:a16="http://schemas.microsoft.com/office/drawing/2014/main" id="{6890F19E-C3E6-FB72-C3A3-F484BA3CF383}"/>
                </a:ext>
              </a:extLst>
            </p:cNvPr>
            <p:cNvSpPr/>
            <p:nvPr/>
          </p:nvSpPr>
          <p:spPr>
            <a:xfrm>
              <a:off x="5702686" y="134645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457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80">
              <a:extLst>
                <a:ext uri="{FF2B5EF4-FFF2-40B4-BE49-F238E27FC236}">
                  <a16:creationId xmlns:a16="http://schemas.microsoft.com/office/drawing/2014/main" id="{430A78E8-3A55-35E6-F690-DFACEAB696D2}"/>
                </a:ext>
              </a:extLst>
            </p:cNvPr>
            <p:cNvSpPr/>
            <p:nvPr/>
          </p:nvSpPr>
          <p:spPr>
            <a:xfrm>
              <a:off x="6575937" y="1339595"/>
              <a:ext cx="105156" cy="9144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81">
              <a:extLst>
                <a:ext uri="{FF2B5EF4-FFF2-40B4-BE49-F238E27FC236}">
                  <a16:creationId xmlns:a16="http://schemas.microsoft.com/office/drawing/2014/main" id="{77A53600-C2EB-FC5A-E98D-C22EE919EC27}"/>
                </a:ext>
              </a:extLst>
            </p:cNvPr>
            <p:cNvSpPr/>
            <p:nvPr/>
          </p:nvSpPr>
          <p:spPr>
            <a:xfrm>
              <a:off x="5972433" y="134645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457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2">
              <a:extLst>
                <a:ext uri="{FF2B5EF4-FFF2-40B4-BE49-F238E27FC236}">
                  <a16:creationId xmlns:a16="http://schemas.microsoft.com/office/drawing/2014/main" id="{B2DF129A-C6B5-F8DA-058A-CA99969D801D}"/>
                </a:ext>
              </a:extLst>
            </p:cNvPr>
            <p:cNvSpPr/>
            <p:nvPr/>
          </p:nvSpPr>
          <p:spPr>
            <a:xfrm>
              <a:off x="6041014" y="134645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3">
              <a:extLst>
                <a:ext uri="{FF2B5EF4-FFF2-40B4-BE49-F238E27FC236}">
                  <a16:creationId xmlns:a16="http://schemas.microsoft.com/office/drawing/2014/main" id="{84962D3D-0693-5C16-871E-65EE61273E14}"/>
                </a:ext>
              </a:extLst>
            </p:cNvPr>
            <p:cNvSpPr/>
            <p:nvPr/>
          </p:nvSpPr>
          <p:spPr>
            <a:xfrm>
              <a:off x="6297046" y="1346454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457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4">
              <a:extLst>
                <a:ext uri="{FF2B5EF4-FFF2-40B4-BE49-F238E27FC236}">
                  <a16:creationId xmlns:a16="http://schemas.microsoft.com/office/drawing/2014/main" id="{8AA42293-37F3-3684-385D-AB487EE3469F}"/>
                </a:ext>
              </a:extLst>
            </p:cNvPr>
            <p:cNvSpPr/>
            <p:nvPr/>
          </p:nvSpPr>
          <p:spPr>
            <a:xfrm>
              <a:off x="6393058" y="1344168"/>
              <a:ext cx="9143" cy="457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5">
              <a:extLst>
                <a:ext uri="{FF2B5EF4-FFF2-40B4-BE49-F238E27FC236}">
                  <a16:creationId xmlns:a16="http://schemas.microsoft.com/office/drawing/2014/main" id="{D513331A-22E9-A1F6-0C94-534AB759BFC0}"/>
                </a:ext>
              </a:extLst>
            </p:cNvPr>
            <p:cNvSpPr/>
            <p:nvPr/>
          </p:nvSpPr>
          <p:spPr>
            <a:xfrm>
              <a:off x="6498214" y="1344168"/>
              <a:ext cx="32003" cy="4572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6">
              <a:extLst>
                <a:ext uri="{FF2B5EF4-FFF2-40B4-BE49-F238E27FC236}">
                  <a16:creationId xmlns:a16="http://schemas.microsoft.com/office/drawing/2014/main" id="{136F9EFC-E2CB-6A82-A0AF-4E55F57C3694}"/>
                </a:ext>
              </a:extLst>
            </p:cNvPr>
            <p:cNvSpPr/>
            <p:nvPr/>
          </p:nvSpPr>
          <p:spPr>
            <a:xfrm>
              <a:off x="5816986" y="1344168"/>
              <a:ext cx="114299" cy="36576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7">
              <a:extLst>
                <a:ext uri="{FF2B5EF4-FFF2-40B4-BE49-F238E27FC236}">
                  <a16:creationId xmlns:a16="http://schemas.microsoft.com/office/drawing/2014/main" id="{6E3384BD-C0E9-862F-0A3D-1AEED1C7E013}"/>
                </a:ext>
              </a:extLst>
            </p:cNvPr>
            <p:cNvSpPr/>
            <p:nvPr/>
          </p:nvSpPr>
          <p:spPr>
            <a:xfrm>
              <a:off x="4509393" y="1538477"/>
              <a:ext cx="114300" cy="9525"/>
            </a:xfrm>
            <a:custGeom>
              <a:avLst/>
              <a:gdLst/>
              <a:ahLst/>
              <a:cxnLst/>
              <a:rect l="l" t="t" r="r" b="b"/>
              <a:pathLst>
                <a:path w="114300" h="9525">
                  <a:moveTo>
                    <a:pt x="0" y="0"/>
                  </a:moveTo>
                  <a:lnTo>
                    <a:pt x="114300" y="0"/>
                  </a:lnTo>
                </a:path>
                <a:path w="114300" h="9525">
                  <a:moveTo>
                    <a:pt x="9143" y="4572"/>
                  </a:moveTo>
                  <a:lnTo>
                    <a:pt x="105155" y="4572"/>
                  </a:lnTo>
                </a:path>
                <a:path w="114300" h="9525">
                  <a:moveTo>
                    <a:pt x="18287" y="9144"/>
                  </a:moveTo>
                  <a:lnTo>
                    <a:pt x="96011" y="9144"/>
                  </a:lnTo>
                </a:path>
              </a:pathLst>
            </a:custGeom>
            <a:ln w="4572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8">
            <a:extLst>
              <a:ext uri="{FF2B5EF4-FFF2-40B4-BE49-F238E27FC236}">
                <a16:creationId xmlns:a16="http://schemas.microsoft.com/office/drawing/2014/main" id="{1EF96B22-0A69-01C4-D7D8-89CA147E6FE3}"/>
              </a:ext>
            </a:extLst>
          </p:cNvPr>
          <p:cNvSpPr/>
          <p:nvPr/>
        </p:nvSpPr>
        <p:spPr>
          <a:xfrm>
            <a:off x="10332841" y="536117"/>
            <a:ext cx="762000" cy="70408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90">
            <a:extLst>
              <a:ext uri="{FF2B5EF4-FFF2-40B4-BE49-F238E27FC236}">
                <a16:creationId xmlns:a16="http://schemas.microsoft.com/office/drawing/2014/main" id="{106B3E32-1D50-73C7-41F1-F3A6BC887494}"/>
              </a:ext>
            </a:extLst>
          </p:cNvPr>
          <p:cNvSpPr/>
          <p:nvPr/>
        </p:nvSpPr>
        <p:spPr>
          <a:xfrm>
            <a:off x="1097159" y="609600"/>
            <a:ext cx="976883" cy="71932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2">
            <a:extLst>
              <a:ext uri="{FF2B5EF4-FFF2-40B4-BE49-F238E27FC236}">
                <a16:creationId xmlns:a16="http://schemas.microsoft.com/office/drawing/2014/main" id="{51EA9D9E-8326-E0F5-B837-2A9DDDF6FE30}"/>
              </a:ext>
            </a:extLst>
          </p:cNvPr>
          <p:cNvSpPr/>
          <p:nvPr/>
        </p:nvSpPr>
        <p:spPr>
          <a:xfrm>
            <a:off x="1815018" y="5804366"/>
            <a:ext cx="8217407" cy="4160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93">
            <a:extLst>
              <a:ext uri="{FF2B5EF4-FFF2-40B4-BE49-F238E27FC236}">
                <a16:creationId xmlns:a16="http://schemas.microsoft.com/office/drawing/2014/main" id="{3EA4621E-23AF-9C9C-7723-F8B4CA5149D2}"/>
              </a:ext>
            </a:extLst>
          </p:cNvPr>
          <p:cNvSpPr txBox="1">
            <a:spLocks/>
          </p:cNvSpPr>
          <p:nvPr/>
        </p:nvSpPr>
        <p:spPr>
          <a:xfrm>
            <a:off x="2924258" y="6284005"/>
            <a:ext cx="6425102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25"/>
              </a:spcBef>
            </a:pPr>
            <a:r>
              <a:rPr lang="it-IT" sz="1200" i="1" spc="-5" dirty="0"/>
              <a:t>Dispensa a integrazione del corso di prima licenza redatta dall’Ing. Martorana Giuseppe</a:t>
            </a:r>
            <a:endParaRPr lang="it-IT" sz="1200" i="1" spc="-10" dirty="0"/>
          </a:p>
        </p:txBody>
      </p:sp>
      <p:sp>
        <p:nvSpPr>
          <p:cNvPr id="88" name="object 4">
            <a:extLst>
              <a:ext uri="{FF2B5EF4-FFF2-40B4-BE49-F238E27FC236}">
                <a16:creationId xmlns:a16="http://schemas.microsoft.com/office/drawing/2014/main" id="{FE753AD4-45D9-4F46-3D05-15D080963236}"/>
              </a:ext>
            </a:extLst>
          </p:cNvPr>
          <p:cNvSpPr/>
          <p:nvPr/>
        </p:nvSpPr>
        <p:spPr>
          <a:xfrm>
            <a:off x="1847277" y="1779086"/>
            <a:ext cx="2266188" cy="150571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5">
            <a:extLst>
              <a:ext uri="{FF2B5EF4-FFF2-40B4-BE49-F238E27FC236}">
                <a16:creationId xmlns:a16="http://schemas.microsoft.com/office/drawing/2014/main" id="{19E4BFD4-0439-B843-8C3C-68BA7741EFE1}"/>
              </a:ext>
            </a:extLst>
          </p:cNvPr>
          <p:cNvSpPr/>
          <p:nvPr/>
        </p:nvSpPr>
        <p:spPr>
          <a:xfrm>
            <a:off x="4904420" y="1779086"/>
            <a:ext cx="2267711" cy="150571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6">
            <a:extLst>
              <a:ext uri="{FF2B5EF4-FFF2-40B4-BE49-F238E27FC236}">
                <a16:creationId xmlns:a16="http://schemas.microsoft.com/office/drawing/2014/main" id="{AEEDDDCC-5AA2-7C78-9424-AAC408F61C14}"/>
              </a:ext>
            </a:extLst>
          </p:cNvPr>
          <p:cNvSpPr/>
          <p:nvPr/>
        </p:nvSpPr>
        <p:spPr>
          <a:xfrm>
            <a:off x="7865552" y="1765370"/>
            <a:ext cx="2266188" cy="150571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3">
            <a:extLst>
              <a:ext uri="{FF2B5EF4-FFF2-40B4-BE49-F238E27FC236}">
                <a16:creationId xmlns:a16="http://schemas.microsoft.com/office/drawing/2014/main" id="{1016B611-2D09-087A-250B-F6B4A53BDF95}"/>
              </a:ext>
            </a:extLst>
          </p:cNvPr>
          <p:cNvSpPr txBox="1"/>
          <p:nvPr/>
        </p:nvSpPr>
        <p:spPr>
          <a:xfrm>
            <a:off x="1334029" y="3772293"/>
            <a:ext cx="9215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1705610" algn="l"/>
              </a:tabLst>
            </a:pPr>
            <a:r>
              <a:rPr lang="it-IT" sz="2800" b="1" spc="-5" dirty="0">
                <a:latin typeface="Arial"/>
                <a:cs typeface="Arial"/>
              </a:rPr>
              <a:t>DISPENSA SUI DISPOSITIVI DI SICUREZZA DA UTILIZZARE IN GARA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32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36" y="65059"/>
            <a:ext cx="5292437" cy="66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0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8" y="1727200"/>
            <a:ext cx="10612998" cy="33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2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391" y="92364"/>
            <a:ext cx="7303154" cy="67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42" y="101600"/>
            <a:ext cx="851151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7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7" y="105946"/>
            <a:ext cx="7882226" cy="67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2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82" y="152735"/>
            <a:ext cx="9115893" cy="65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7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4" y="155980"/>
            <a:ext cx="5011870" cy="65311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DD0B44D-FA58-EBD1-71CF-6DA521A3D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733" y="546636"/>
            <a:ext cx="5714903" cy="33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2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45" y="40193"/>
            <a:ext cx="9435850" cy="67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72" y="73891"/>
            <a:ext cx="8570149" cy="671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1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45258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/>
              <a:t>Frontale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840509"/>
            <a:ext cx="5157787" cy="452582"/>
          </a:xfrm>
        </p:spPr>
        <p:txBody>
          <a:bodyPr/>
          <a:lstStyle/>
          <a:p>
            <a:pPr algn="ctr"/>
            <a:r>
              <a:rPr lang="it-IT" dirty="0"/>
              <a:t>Con collare HANS</a:t>
            </a:r>
          </a:p>
        </p:txBody>
      </p:sp>
      <p:pic>
        <p:nvPicPr>
          <p:cNvPr id="7" name="FrontalAvec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765" y="1602220"/>
            <a:ext cx="5376574" cy="4587443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840509"/>
            <a:ext cx="5183188" cy="452582"/>
          </a:xfrm>
        </p:spPr>
        <p:txBody>
          <a:bodyPr/>
          <a:lstStyle/>
          <a:p>
            <a:pPr algn="ctr"/>
            <a:r>
              <a:rPr lang="it-IT" dirty="0"/>
              <a:t>Senza collare HANS</a:t>
            </a:r>
          </a:p>
        </p:txBody>
      </p:sp>
      <p:pic>
        <p:nvPicPr>
          <p:cNvPr id="8" name="FrontalSans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7138" y="1602220"/>
            <a:ext cx="5367626" cy="4587443"/>
          </a:xfr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DF0586FD-9092-1901-4B76-A6DB9B7A5D8D}"/>
              </a:ext>
            </a:extLst>
          </p:cNvPr>
          <p:cNvSpPr txBox="1">
            <a:spLocks/>
          </p:cNvSpPr>
          <p:nvPr/>
        </p:nvSpPr>
        <p:spPr>
          <a:xfrm>
            <a:off x="580292" y="1217596"/>
            <a:ext cx="4299357" cy="45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i="1" dirty="0"/>
              <a:t>Premere sulla figura per far partire il video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71EACED-9133-653D-F29C-3EB508DF763C}"/>
              </a:ext>
            </a:extLst>
          </p:cNvPr>
          <p:cNvSpPr txBox="1">
            <a:spLocks/>
          </p:cNvSpPr>
          <p:nvPr/>
        </p:nvSpPr>
        <p:spPr>
          <a:xfrm>
            <a:off x="6841272" y="1217595"/>
            <a:ext cx="4299357" cy="45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i="1" dirty="0"/>
              <a:t>Premere sulla figura per far partire il video</a:t>
            </a:r>
          </a:p>
        </p:txBody>
      </p:sp>
    </p:spTree>
    <p:extLst>
      <p:ext uri="{BB962C8B-B14F-4D97-AF65-F5344CB8AC3E}">
        <p14:creationId xmlns:p14="http://schemas.microsoft.com/office/powerpoint/2010/main" val="19279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71" y="461048"/>
            <a:ext cx="9385847" cy="59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8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61711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Laterale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840509"/>
            <a:ext cx="5157787" cy="452582"/>
          </a:xfrm>
        </p:spPr>
        <p:txBody>
          <a:bodyPr/>
          <a:lstStyle/>
          <a:p>
            <a:pPr algn="ctr"/>
            <a:r>
              <a:rPr lang="it-IT" dirty="0"/>
              <a:t>Con collare HANS</a:t>
            </a:r>
          </a:p>
        </p:txBody>
      </p:sp>
      <p:pic>
        <p:nvPicPr>
          <p:cNvPr id="7" name="LateralAvec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983" y="1496291"/>
            <a:ext cx="5524356" cy="4693372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840509"/>
            <a:ext cx="5183188" cy="452582"/>
          </a:xfrm>
        </p:spPr>
        <p:txBody>
          <a:bodyPr/>
          <a:lstStyle/>
          <a:p>
            <a:pPr algn="ctr"/>
            <a:r>
              <a:rPr lang="it-IT" dirty="0"/>
              <a:t>Senza collare HANS</a:t>
            </a:r>
          </a:p>
        </p:txBody>
      </p:sp>
      <p:pic>
        <p:nvPicPr>
          <p:cNvPr id="8" name="LateralSans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7137" y="1496291"/>
            <a:ext cx="5496935" cy="4693372"/>
          </a:xfr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2CE921E-7C66-CC40-B7F4-659E9B0FC124}"/>
              </a:ext>
            </a:extLst>
          </p:cNvPr>
          <p:cNvSpPr txBox="1">
            <a:spLocks/>
          </p:cNvSpPr>
          <p:nvPr/>
        </p:nvSpPr>
        <p:spPr>
          <a:xfrm>
            <a:off x="350983" y="1149637"/>
            <a:ext cx="4299357" cy="45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i="1" dirty="0"/>
              <a:t>Premere sulla figura per far partire il video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789E167-1C81-BC0C-C90A-236345500E82}"/>
              </a:ext>
            </a:extLst>
          </p:cNvPr>
          <p:cNvSpPr txBox="1">
            <a:spLocks/>
          </p:cNvSpPr>
          <p:nvPr/>
        </p:nvSpPr>
        <p:spPr>
          <a:xfrm>
            <a:off x="6758902" y="1103744"/>
            <a:ext cx="4299357" cy="452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i="1" dirty="0"/>
              <a:t>Premere sulla figura per far partire il video</a:t>
            </a:r>
          </a:p>
        </p:txBody>
      </p:sp>
    </p:spTree>
    <p:extLst>
      <p:ext uri="{BB962C8B-B14F-4D97-AF65-F5344CB8AC3E}">
        <p14:creationId xmlns:p14="http://schemas.microsoft.com/office/powerpoint/2010/main" val="8016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7" y="132120"/>
            <a:ext cx="10457793" cy="67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90688"/>
            <a:ext cx="5692508" cy="3010621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06" y="1690688"/>
            <a:ext cx="5366486" cy="3301351"/>
          </a:xfrm>
        </p:spPr>
      </p:pic>
    </p:spTree>
    <p:extLst>
      <p:ext uri="{BB962C8B-B14F-4D97-AF65-F5344CB8AC3E}">
        <p14:creationId xmlns:p14="http://schemas.microsoft.com/office/powerpoint/2010/main" val="2080973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2" y="247637"/>
            <a:ext cx="5384368" cy="64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56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17" y="0"/>
            <a:ext cx="9473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40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" y="630263"/>
            <a:ext cx="4537610" cy="32537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36" y="1067141"/>
            <a:ext cx="4009064" cy="26660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3" y="3884061"/>
            <a:ext cx="5180449" cy="28492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916" y="4029418"/>
            <a:ext cx="6261644" cy="27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21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10" y="64143"/>
            <a:ext cx="6382326" cy="65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19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5" y="780183"/>
            <a:ext cx="5718517" cy="55282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36" y="519544"/>
            <a:ext cx="4675622" cy="60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4" y="1080655"/>
            <a:ext cx="10519707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5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" y="152973"/>
            <a:ext cx="6934258" cy="61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16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575A14-5DDF-8F12-FB39-6F09DFAD0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31" y="395310"/>
            <a:ext cx="9243819" cy="63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44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5" y="127247"/>
            <a:ext cx="7786255" cy="67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07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73" y="73991"/>
            <a:ext cx="6807200" cy="678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71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2" y="53530"/>
            <a:ext cx="6640945" cy="66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96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3" y="803563"/>
            <a:ext cx="11069025" cy="5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17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25FA52E-A055-0D56-967E-759C38EAA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17" y="1242124"/>
            <a:ext cx="11190979" cy="478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3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473785"/>
            <a:ext cx="3951432" cy="41048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9" y="304800"/>
            <a:ext cx="4342037" cy="20396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64" y="636325"/>
            <a:ext cx="3372427" cy="17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22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8" y="196322"/>
            <a:ext cx="4933011" cy="65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0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4" y="273915"/>
            <a:ext cx="5529116" cy="59421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61" y="410007"/>
            <a:ext cx="5845865" cy="28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1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0" y="163930"/>
            <a:ext cx="4786168" cy="64723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89" y="337127"/>
            <a:ext cx="6372034" cy="36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21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8" y="1930400"/>
            <a:ext cx="6363348" cy="18934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26" y="331642"/>
            <a:ext cx="5332494" cy="62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4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6BEC2D6-8584-2E48-C1F2-16C8FD76B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05" y="290557"/>
            <a:ext cx="9690130" cy="643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2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388970"/>
            <a:ext cx="7721600" cy="5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46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5" y="325581"/>
            <a:ext cx="5469371" cy="61491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48" y="378685"/>
            <a:ext cx="4634634" cy="609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3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" y="543213"/>
            <a:ext cx="6233969" cy="32252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90" y="3768437"/>
            <a:ext cx="7036291" cy="27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5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8" y="483755"/>
            <a:ext cx="5445990" cy="54459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66" y="483755"/>
            <a:ext cx="4812434" cy="60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0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52" y="652895"/>
            <a:ext cx="8766812" cy="48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88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91" y="505114"/>
            <a:ext cx="6637820" cy="60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9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5164" y="276461"/>
            <a:ext cx="4828309" cy="6543165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3018" y="164095"/>
            <a:ext cx="4886037" cy="66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8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1" y="147781"/>
            <a:ext cx="5858556" cy="65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6" y="31795"/>
            <a:ext cx="5283200" cy="68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4" y="-22672"/>
            <a:ext cx="6904522" cy="68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4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90" y="367936"/>
            <a:ext cx="6622473" cy="621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647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70</Words>
  <Application>Microsoft Office PowerPoint</Application>
  <PresentationFormat>Widescreen</PresentationFormat>
  <Paragraphs>14</Paragraphs>
  <Slides>45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Frontale</vt:lpstr>
      <vt:lpstr>Laterale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martorana</dc:creator>
  <cp:lastModifiedBy>Guido Capitolo</cp:lastModifiedBy>
  <cp:revision>24</cp:revision>
  <dcterms:created xsi:type="dcterms:W3CDTF">2023-05-30T10:33:52Z</dcterms:created>
  <dcterms:modified xsi:type="dcterms:W3CDTF">2023-07-19T07:38:08Z</dcterms:modified>
</cp:coreProperties>
</file>